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3"/>
    <p:sldId id="428" r:id="rId4"/>
    <p:sldId id="264" r:id="rId5"/>
    <p:sldId id="321" r:id="rId6"/>
    <p:sldId id="257" r:id="rId7"/>
    <p:sldId id="258" r:id="rId8"/>
    <p:sldId id="463" r:id="rId9"/>
    <p:sldId id="293" r:id="rId10"/>
    <p:sldId id="377" r:id="rId11"/>
    <p:sldId id="259" r:id="rId12"/>
    <p:sldId id="260" r:id="rId13"/>
    <p:sldId id="261" r:id="rId14"/>
    <p:sldId id="262" r:id="rId15"/>
    <p:sldId id="404" r:id="rId16"/>
    <p:sldId id="494" r:id="rId17"/>
    <p:sldId id="495" r:id="rId18"/>
    <p:sldId id="496" r:id="rId19"/>
    <p:sldId id="263" r:id="rId20"/>
    <p:sldId id="274" r:id="rId21"/>
    <p:sldId id="278" r:id="rId22"/>
    <p:sldId id="294" r:id="rId23"/>
    <p:sldId id="312" r:id="rId24"/>
    <p:sldId id="352" r:id="rId25"/>
    <p:sldId id="353" r:id="rId26"/>
    <p:sldId id="342" r:id="rId27"/>
    <p:sldId id="354" r:id="rId28"/>
    <p:sldId id="365" r:id="rId29"/>
    <p:sldId id="376" r:id="rId30"/>
    <p:sldId id="378" r:id="rId31"/>
    <p:sldId id="366" r:id="rId32"/>
    <p:sldId id="427" r:id="rId33"/>
    <p:sldId id="265" r:id="rId34"/>
    <p:sldId id="266" r:id="rId35"/>
    <p:sldId id="277" r:id="rId36"/>
    <p:sldId id="282" r:id="rId37"/>
    <p:sldId id="288" r:id="rId38"/>
    <p:sldId id="284" r:id="rId39"/>
    <p:sldId id="283" r:id="rId40"/>
    <p:sldId id="285" r:id="rId41"/>
    <p:sldId id="351" r:id="rId42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6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99881"/>
            <a:ext cx="9144000" cy="682643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99335"/>
            <a:ext cx="9144000" cy="376237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219"/>
            <a:ext cx="10515600" cy="1551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320" y="3697371"/>
            <a:ext cx="8401360" cy="89693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25237" y="3582865"/>
            <a:ext cx="8941526" cy="102651"/>
            <a:chOff x="3914775" y="2524125"/>
            <a:chExt cx="2428875" cy="57150"/>
          </a:xfrm>
        </p:grpSpPr>
        <p:sp>
          <p:nvSpPr>
            <p:cNvPr id="8" name="矩形 7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498"/>
            <a:ext cx="10515600" cy="7722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459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9819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59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9819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134" y="2522178"/>
            <a:ext cx="5309839" cy="1226171"/>
          </a:xfrm>
        </p:spPr>
        <p:txBody>
          <a:bodyPr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7086271">
            <a:off x="7390896" y="2034751"/>
            <a:ext cx="2201026" cy="2201026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3748670" y="3778700"/>
            <a:ext cx="3878765" cy="845746"/>
          </a:xfrm>
        </p:spPr>
        <p:txBody>
          <a:bodyPr anchor="ctr" anchorCtr="0">
            <a:normAutofit/>
          </a:bodyPr>
          <a:lstStyle>
            <a:lvl1pPr marL="0" indent="0" algn="dist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245327"/>
            <a:ext cx="10514012" cy="71979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01020" y="1257090"/>
            <a:ext cx="3878116" cy="44523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122" y="1257090"/>
            <a:ext cx="5597912" cy="4452336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731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581"/>
            <a:ext cx="10515600" cy="454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黑体" panose="02010609060101010101" pitchFamily="49" charset="-122"/>
        <a:buChar char="〉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pPr algn="ctr"/>
            <a:r>
              <a:rPr lang="en-US" altLang="zh-CN" smtClean="0"/>
              <a:t>Blender Notes</a:t>
            </a:r>
            <a:endParaRPr lang="en-US" altLang="zh-CN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5299075"/>
            <a:ext cx="9144000" cy="856615"/>
          </a:xfrm>
        </p:spPr>
        <p:txBody>
          <a:bodyPr>
            <a:normAutofit fontScale="85000"/>
          </a:bodyPr>
          <a:p>
            <a:pPr algn="ctr"/>
            <a:r>
              <a:rPr lang="en-US" altLang="zh-CN" smtClean="0"/>
              <a:t>Sparks Lu</a:t>
            </a:r>
            <a:endParaRPr lang="en-US" altLang="zh-CN" smtClean="0"/>
          </a:p>
          <a:p>
            <a:pPr algn="ctr"/>
            <a:r>
              <a:rPr lang="en-US" altLang="zh-CN" smtClean="0"/>
              <a:t>Laste updated: 7/15/2022</a:t>
            </a:r>
            <a:endParaRPr lang="en-US" altLang="zh-CN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Bake One Material From Multiple Materials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zh-CN"/>
              <a:t>Create new UV map as “baked”</a:t>
            </a:r>
            <a:endParaRPr lang="en-US" altLang="zh-CN"/>
          </a:p>
          <a:p>
            <a:r>
              <a:rPr lang="en-US" altLang="zh-CN"/>
              <a:t>Open “UV/Image Editor”</a:t>
            </a:r>
            <a:endParaRPr lang="en-US" altLang="zh-CN"/>
          </a:p>
          <a:p>
            <a:pPr lvl="1"/>
            <a:r>
              <a:rPr lang="en-US" altLang="zh-CN"/>
              <a:t>Create new image as “baked”</a:t>
            </a:r>
            <a:endParaRPr lang="en-US" altLang="zh-CN"/>
          </a:p>
          <a:p>
            <a:pPr lvl="0"/>
            <a:r>
              <a:rPr lang="en-US" altLang="zh-CN"/>
              <a:t>Switch to edit mode and select all</a:t>
            </a:r>
            <a:endParaRPr lang="en-US" altLang="zh-CN"/>
          </a:p>
          <a:p>
            <a:pPr lvl="0"/>
            <a:r>
              <a:rPr lang="en-US" altLang="zh-CN"/>
              <a:t>Press 'u' to show “UV mapping” menu</a:t>
            </a:r>
            <a:endParaRPr lang="en-US" altLang="zh-CN"/>
          </a:p>
          <a:p>
            <a:pPr lvl="0"/>
            <a:r>
              <a:rPr lang="en-US" altLang="zh-CN"/>
              <a:t>Select “Smart UV Project”</a:t>
            </a:r>
            <a:endParaRPr lang="en-US" altLang="zh-CN"/>
          </a:p>
          <a:p>
            <a:pPr lvl="0"/>
            <a:r>
              <a:rPr lang="en-US" altLang="zh-CN"/>
              <a:t>In “Data Object” panel, select “baked” UV map.</a:t>
            </a:r>
            <a:endParaRPr lang="en-US" altLang="zh-CN"/>
          </a:p>
          <a:p>
            <a:pPr lvl="0"/>
            <a:r>
              <a:rPr lang="en-US" altLang="zh-CN"/>
              <a:t>In Render panel, “Bake” pane</a:t>
            </a:r>
            <a:endParaRPr lang="en-US" altLang="zh-CN"/>
          </a:p>
          <a:p>
            <a:pPr lvl="1"/>
            <a:r>
              <a:rPr lang="en-US" altLang="zh-CN"/>
              <a:t>Set “Bake Mode” to “Textures”</a:t>
            </a:r>
            <a:endParaRPr lang="en-US" altLang="zh-CN"/>
          </a:p>
          <a:p>
            <a:pPr lvl="1"/>
            <a:r>
              <a:rPr lang="en-US" altLang="zh-CN"/>
              <a:t>Press “Bake”</a:t>
            </a:r>
            <a:endParaRPr lang="en-US" altLang="zh-CN"/>
          </a:p>
          <a:p>
            <a:pPr lvl="0"/>
            <a:r>
              <a:rPr lang="en-US" altLang="zh-CN"/>
              <a:t>After baking, in “UV/Image Editor”</a:t>
            </a:r>
            <a:endParaRPr lang="en-US" altLang="zh-CN"/>
          </a:p>
          <a:p>
            <a:pPr lvl="1"/>
            <a:r>
              <a:rPr lang="en-US" altLang="zh-CN"/>
              <a:t>Save image as “baked-4096.png”</a:t>
            </a:r>
            <a:endParaRPr lang="en-US" altLang="zh-CN"/>
          </a:p>
          <a:p>
            <a:pPr lvl="0"/>
            <a:r>
              <a:rPr lang="en-US" altLang="zh-CN"/>
              <a:t>In “Material” panel, add new material as “baked” and select it</a:t>
            </a:r>
            <a:endParaRPr lang="en-US" altLang="zh-CN"/>
          </a:p>
          <a:p>
            <a:pPr lvl="0"/>
            <a:r>
              <a:rPr lang="en-US" altLang="zh-CN"/>
              <a:t>In “Texture” panel, add new texture, select “baked-4096.png”</a:t>
            </a:r>
            <a:endParaRPr lang="en-US" altLang="zh-CN"/>
          </a:p>
          <a:p>
            <a:pPr lvl="0"/>
            <a:r>
              <a:rPr lang="en-US" altLang="zh-CN"/>
              <a:t>Assign “baked” material to object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Combine Multiple Objects into One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Press 'B' for box selection</a:t>
            </a:r>
            <a:endParaRPr lang="en-US" altLang="zh-CN"/>
          </a:p>
          <a:p>
            <a:r>
              <a:rPr lang="en-US" altLang="zh-CN"/>
              <a:t>Select all objects to be combined</a:t>
            </a:r>
            <a:endParaRPr lang="en-US" altLang="zh-CN"/>
          </a:p>
          <a:p>
            <a:r>
              <a:rPr lang="en-US" altLang="zh-CN"/>
              <a:t>Press Ctrl+j to combine selected objects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Texture Paint Mode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UV Unwrap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1580"/>
            <a:ext cx="10515600" cy="5071110"/>
          </a:xfrm>
        </p:spPr>
        <p:txBody>
          <a:bodyPr>
            <a:normAutofit fontScale="70000"/>
          </a:bodyPr>
          <a:p>
            <a:r>
              <a:rPr lang="en-US" altLang="x-none"/>
              <a:t>Target</a:t>
            </a:r>
            <a:endParaRPr lang="en-US" altLang="x-none"/>
          </a:p>
          <a:p>
            <a:pPr lvl="1"/>
            <a:r>
              <a:rPr lang="en-US" altLang="x-none" sz="2000"/>
              <a:t>Open all closed shapes</a:t>
            </a:r>
            <a:endParaRPr lang="en-US" altLang="x-none"/>
          </a:p>
          <a:p>
            <a:r>
              <a:rPr lang="x-none" altLang="en-US"/>
              <a:t>Smart UV Project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'Smart UV Project'</a:t>
            </a:r>
            <a:endParaRPr lang="x-none" altLang="en-US"/>
          </a:p>
          <a:p>
            <a:pPr lvl="0"/>
            <a:r>
              <a:rPr lang="x-none" altLang="en-US"/>
              <a:t>Manual UV Unwrap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'a': Select none</a:t>
            </a:r>
            <a:endParaRPr lang="x-none" altLang="en-US"/>
          </a:p>
          <a:p>
            <a:pPr lvl="1"/>
            <a:r>
              <a:rPr lang="x-none" altLang="en-US"/>
              <a:t>Switch to edge select</a:t>
            </a:r>
            <a:endParaRPr lang="x-none" altLang="en-US"/>
          </a:p>
          <a:p>
            <a:pPr lvl="1"/>
            <a:r>
              <a:rPr lang="x-none" altLang="en-US"/>
              <a:t>Select edges</a:t>
            </a:r>
            <a:endParaRPr lang="x-none" altLang="en-US"/>
          </a:p>
          <a:p>
            <a:pPr lvl="1"/>
            <a:r>
              <a:rPr lang="x-none" altLang="en-US"/>
              <a:t>'Ctrl-E': edge menu</a:t>
            </a:r>
            <a:endParaRPr lang="x-none" altLang="en-US"/>
          </a:p>
          <a:p>
            <a:pPr lvl="1"/>
            <a:r>
              <a:rPr lang="x-none" altLang="en-US"/>
              <a:t>Select 'Mark Seam'</a:t>
            </a:r>
            <a:endParaRPr lang="x-none" altLang="en-US"/>
          </a:p>
          <a:p>
            <a:pPr lvl="1"/>
            <a:r>
              <a:rPr lang="x-none" altLang="en-US"/>
              <a:t>'a': Select all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'Unwrap'</a:t>
            </a:r>
            <a:endParaRPr lang="x-none" altLang="en-US"/>
          </a:p>
          <a:p>
            <a:pPr lvl="1"/>
            <a:r>
              <a:rPr lang="en-US" altLang="x-none"/>
              <a:t>check the created UV map</a:t>
            </a:r>
            <a:endParaRPr lang="en-US" altLang="x-non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Separate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3D viewport</a:t>
            </a:r>
            <a:endParaRPr lang="en-US" altLang="zh-CN"/>
          </a:p>
          <a:p>
            <a:pPr lvl="1"/>
            <a:r>
              <a:rPr lang="en-US" altLang="zh-CN"/>
              <a:t>press Tab to enter “Edit Mode”</a:t>
            </a:r>
            <a:endParaRPr lang="en-US" altLang="zh-CN"/>
          </a:p>
          <a:p>
            <a:pPr lvl="1"/>
            <a:r>
              <a:rPr lang="en-US" altLang="zh-CN"/>
              <a:t>turn on “Toggle X-Ray” in top-right corner of the viewport</a:t>
            </a:r>
            <a:endParaRPr lang="en-US" altLang="zh-CN"/>
          </a:p>
          <a:p>
            <a:pPr lvl="1"/>
            <a:r>
              <a:rPr lang="en-US" altLang="zh-CN"/>
              <a:t>switch to “Face Select”in the top-left corner of the viewport</a:t>
            </a:r>
            <a:endParaRPr lang="en-US" altLang="zh-CN"/>
          </a:p>
          <a:p>
            <a:pPr lvl="1"/>
            <a:r>
              <a:rPr lang="en-US" altLang="zh-CN"/>
              <a:t>box select the faces to be separated</a:t>
            </a:r>
            <a:endParaRPr lang="en-US" altLang="zh-CN"/>
          </a:p>
          <a:p>
            <a:pPr lvl="1"/>
            <a:r>
              <a:rPr lang="en-US" altLang="zh-CN"/>
              <a:t>press “p”, select “Separate”</a:t>
            </a:r>
            <a:endParaRPr lang="en-US" altLang="zh-CN"/>
          </a:p>
          <a:p>
            <a:pPr lvl="1"/>
            <a:r>
              <a:rPr lang="en-US" altLang="zh-CN"/>
              <a:t>as the result, selected faces will be separated into a new model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Join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Press Shift to select multiple objects in normal mode</a:t>
            </a:r>
            <a:endParaRPr lang="en-US" altLang="zh-CN"/>
          </a:p>
          <a:p>
            <a:pPr lvl="1"/>
            <a:r>
              <a:rPr lang="en-US" altLang="zh-CN"/>
              <a:t>Select “Object” menu -&gt; “Join” menu item</a:t>
            </a:r>
            <a:endParaRPr lang="en-US" altLang="zh-CN"/>
          </a:p>
          <a:p>
            <a:pPr lvl="1"/>
            <a:r>
              <a:rPr lang="en-US" altLang="zh-CN"/>
              <a:t>Result: object will have multiple materials if not the same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Fill Hole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Press “Tab” to switch to edit mode</a:t>
            </a:r>
            <a:endParaRPr lang="en-US" altLang="zh-CN"/>
          </a:p>
          <a:p>
            <a:pPr lvl="1"/>
            <a:r>
              <a:rPr lang="en-US" altLang="zh-CN"/>
              <a:t>Swith to select “edges”</a:t>
            </a:r>
            <a:endParaRPr lang="en-US" altLang="zh-CN"/>
          </a:p>
          <a:p>
            <a:pPr lvl="1"/>
            <a:r>
              <a:rPr lang="en-US" altLang="zh-CN"/>
              <a:t>Select edges around the hole</a:t>
            </a:r>
            <a:endParaRPr lang="en-US" altLang="zh-CN"/>
          </a:p>
          <a:p>
            <a:pPr lvl="1"/>
            <a:r>
              <a:rPr lang="en-US" altLang="zh-CN"/>
              <a:t>Select “Mesh” menu -&gt; “merge” menu item -&gt; “at center” menu items</a:t>
            </a:r>
            <a:endParaRPr lang="en-US" altLang="zh-CN"/>
          </a:p>
          <a:p>
            <a:pPr lvl="1"/>
            <a:r>
              <a:rPr lang="en-US" altLang="zh-CN"/>
              <a:t>Result: edges will be merged at center of the edges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Align Vertices or Edges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Select vertices or edges</a:t>
            </a:r>
            <a:endParaRPr lang="en-US" altLang="zh-CN"/>
          </a:p>
          <a:p>
            <a:pPr lvl="1"/>
            <a:r>
              <a:rPr lang="en-US" altLang="zh-CN"/>
              <a:t>Press “s” key</a:t>
            </a:r>
            <a:endParaRPr lang="en-US" altLang="zh-CN"/>
          </a:p>
          <a:p>
            <a:pPr lvl="1"/>
            <a:r>
              <a:rPr lang="en-US" altLang="zh-CN"/>
              <a:t>Press “z” key</a:t>
            </a:r>
            <a:endParaRPr lang="en-US" altLang="zh-CN"/>
          </a:p>
          <a:p>
            <a:pPr lvl="1"/>
            <a:r>
              <a:rPr lang="en-US" altLang="zh-CN"/>
              <a:t>Press “0” key</a:t>
            </a:r>
            <a:endParaRPr lang="en-US" altLang="zh-CN"/>
          </a:p>
          <a:p>
            <a:pPr lvl="1"/>
            <a:r>
              <a:rPr lang="en-US" altLang="zh-CN"/>
              <a:t>As the result, in z direction, all selected vertices or edges are aligned.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Decimate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118100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https://all3dp.com/2/blender-simplify-mesh-simply-explained/</a:t>
            </a:r>
            <a:endParaRPr lang="en-US" altLang="zh-CN"/>
          </a:p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Import model</a:t>
            </a:r>
            <a:endParaRPr lang="en-US" altLang="zh-CN"/>
          </a:p>
          <a:p>
            <a:pPr lvl="1"/>
            <a:r>
              <a:rPr lang="en-US" altLang="zh-CN"/>
              <a:t>Select model</a:t>
            </a:r>
            <a:endParaRPr lang="en-US" altLang="zh-CN"/>
          </a:p>
          <a:p>
            <a:pPr lvl="1"/>
            <a:r>
              <a:rPr lang="en-US" altLang="zh-CN"/>
              <a:t>Switch to “modifier” tab, select “Decimate” modifier</a:t>
            </a:r>
            <a:endParaRPr lang="en-US" altLang="zh-CN"/>
          </a:p>
          <a:p>
            <a:pPr lvl="1"/>
            <a:r>
              <a:rPr lang="en-US" altLang="zh-CN"/>
              <a:t>Change “Ratio” to decimate model</a:t>
            </a:r>
            <a:endParaRPr lang="en-US" altLang="zh-CN"/>
          </a:p>
          <a:p>
            <a:pPr lvl="2"/>
            <a:r>
              <a:rPr lang="en-US" altLang="zh-CN"/>
              <a:t>100K faces -&gt; 10K faces</a:t>
            </a:r>
            <a:endParaRPr lang="en-US" altLang="zh-CN"/>
          </a:p>
          <a:p>
            <a:pPr lvl="1"/>
            <a:r>
              <a:rPr lang="en-US" altLang="zh-CN" sz="2000"/>
              <a:t>Select “Apply”</a:t>
            </a:r>
            <a:endParaRPr lang="en-US" altLang="zh-CN"/>
          </a:p>
          <a:p>
            <a:pPr lvl="1"/>
            <a:r>
              <a:rPr lang="en-US" altLang="zh-CN" sz="2000"/>
              <a:t>Export model</a:t>
            </a:r>
            <a:endParaRPr lang="en-US" altLang="zh-CN"/>
          </a:p>
          <a:p>
            <a:pPr lvl="1"/>
            <a:r>
              <a:rPr lang="en-US" altLang="zh-CN"/>
              <a:t>Scale down texture accordingly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5535" y="1409065"/>
            <a:ext cx="3336290" cy="2103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5" y="1409065"/>
            <a:ext cx="2537460" cy="4732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90" y="3696970"/>
            <a:ext cx="2456815" cy="25507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Panorama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789805" cy="4549140"/>
          </a:xfrm>
        </p:spPr>
        <p:txBody>
          <a:bodyPr/>
          <a:p>
            <a:r>
              <a:rPr lang="en-US" altLang="zh-CN"/>
              <a:t>Operations</a:t>
            </a:r>
            <a:endParaRPr lang="en-US" altLang="zh-CN"/>
          </a:p>
          <a:p>
            <a:pPr lvl="1"/>
            <a:r>
              <a:rPr lang="en-US" altLang="zh-CN"/>
              <a:t>Select “Cycles Render” (v2.79)</a:t>
            </a:r>
            <a:endParaRPr lang="en-US" altLang="zh-CN"/>
          </a:p>
          <a:p>
            <a:pPr lvl="1"/>
            <a:r>
              <a:rPr lang="en-US" altLang="zh-CN"/>
              <a:t>Select camera object</a:t>
            </a:r>
            <a:endParaRPr lang="en-US" altLang="zh-CN"/>
          </a:p>
          <a:p>
            <a:pPr lvl="1"/>
            <a:r>
              <a:rPr lang="en-US" altLang="zh-CN"/>
              <a:t>Open “Object Data Properties” panel</a:t>
            </a:r>
            <a:endParaRPr lang="en-US" altLang="zh-CN"/>
          </a:p>
          <a:p>
            <a:pPr lvl="1"/>
            <a:r>
              <a:rPr lang="en-US" altLang="zh-CN"/>
              <a:t>Select “Panoramic” in Lens</a:t>
            </a:r>
            <a:endParaRPr lang="en-US" altLang="zh-CN"/>
          </a:p>
          <a:p>
            <a:pPr lvl="1"/>
            <a:r>
              <a:rPr lang="en-US" altLang="zh-CN"/>
              <a:t>Select “Render Image” item from “Render” menu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9995" y="548005"/>
            <a:ext cx="3209925" cy="587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005" y="548005"/>
            <a:ext cx="31908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https://renderguide.com/category/blender-tutorials/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3D To Panorama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85" y="1564640"/>
            <a:ext cx="5246370" cy="2951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1564640"/>
            <a:ext cx="5199380" cy="29248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Click Z axis to switch to top view</a:t>
            </a:r>
            <a:endParaRPr lang="en-US" altLang="zh-CN"/>
          </a:p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 sz="1800">
                <a:sym typeface="+mn-ea"/>
              </a:rPr>
              <a:t>View -&gt; Align View -&gt; Align active camera to view</a:t>
            </a:r>
            <a:endParaRPr lang="en-US" altLang="zh-CN" sz="1800">
              <a:sym typeface="+mn-ea"/>
            </a:endParaRPr>
          </a:p>
          <a:p>
            <a:pPr lvl="0"/>
            <a:r>
              <a:rPr lang="en-US" altLang="zh-CN" sz="2160">
                <a:sym typeface="+mn-ea"/>
              </a:rPr>
              <a:t>Record camera position</a:t>
            </a:r>
            <a:endParaRPr lang="en-US" altLang="zh-CN" sz="2160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1715" y="1019810"/>
            <a:ext cx="3133725" cy="504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30" y="5067935"/>
            <a:ext cx="5114925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Lighting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6953250" cy="4549140"/>
          </a:xfrm>
        </p:spPr>
        <p:txBody>
          <a:bodyPr>
            <a:normAutofit lnSpcReduction="10000"/>
          </a:bodyPr>
          <a:p>
            <a:r>
              <a:rPr lang="en-US" altLang="zh-CN"/>
              <a:t>Dynamic Sky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Check Preferences -&gt; Add-ons -&gt; Lighting -&gt; “Dynamic Sky”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“3D Viewport” -&gt; Sidebar -&gt; “Create” tab, press “Create”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In “World Properties” tab, select “Dynamic_1”</a:t>
            </a:r>
            <a:endParaRPr lang="en-US" altLang="zh-CN"/>
          </a:p>
          <a:p>
            <a:r>
              <a:rPr lang="en-US" altLang="zh-CN"/>
              <a:t>Sun-Position Add-On</a:t>
            </a:r>
            <a:endParaRPr lang="en-US" altLang="zh-CN"/>
          </a:p>
          <a:p>
            <a:pPr lvl="1"/>
            <a:r>
              <a:rPr lang="en-US" altLang="zh-CN"/>
              <a:t>Check Preferences -&gt; Add-ons -&gt; Lighting -&gt; Sun Position</a:t>
            </a:r>
            <a:endParaRPr lang="en-US" altLang="zh-CN"/>
          </a:p>
          <a:p>
            <a:pPr lvl="1"/>
            <a:r>
              <a:rPr lang="en-US" altLang="zh-CN"/>
              <a:t>In “World Properties” tab, “Sun Positions” panel </a:t>
            </a:r>
            <a:endParaRPr lang="en-US" altLang="zh-CN"/>
          </a:p>
          <a:p>
            <a:pPr lvl="0"/>
            <a:r>
              <a:rPr lang="en-US" altLang="zh-CN"/>
              <a:t>Three-Point Lighting Setup</a:t>
            </a:r>
            <a:endParaRPr lang="en-US" altLang="zh-CN"/>
          </a:p>
          <a:p>
            <a:pPr lvl="1"/>
            <a:r>
              <a:rPr lang="en-US" altLang="zh-CN"/>
              <a:t>Key light: strongest</a:t>
            </a:r>
            <a:endParaRPr lang="en-US" altLang="zh-CN"/>
          </a:p>
          <a:p>
            <a:pPr lvl="1"/>
            <a:r>
              <a:rPr lang="en-US" altLang="zh-CN"/>
              <a:t>Side light: weak, on the side of key light</a:t>
            </a:r>
            <a:endParaRPr lang="en-US" altLang="zh-CN"/>
          </a:p>
          <a:p>
            <a:pPr lvl="1"/>
            <a:r>
              <a:rPr lang="en-US" altLang="zh-CN"/>
              <a:t>Back light: weaker, on the opposite of key light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5620" y="528955"/>
            <a:ext cx="3654425" cy="3021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20" y="3658870"/>
            <a:ext cx="310515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Texture Embedding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2440" y="1493520"/>
            <a:ext cx="8531860" cy="44951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Rendering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665470" cy="4549140"/>
          </a:xfrm>
        </p:spPr>
        <p:txBody>
          <a:bodyPr>
            <a:normAutofit fontScale="90000" lnSpcReduction="20000"/>
          </a:bodyPr>
          <a:p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Preferences-&gt;System-&gt;Cycle Render Devices</a:t>
            </a:r>
            <a:endParaRPr lang="en-US" altLang="zh-CN"/>
          </a:p>
          <a:p>
            <a:pPr lvl="2"/>
            <a:r>
              <a:rPr lang="en-US" altLang="zh-CN"/>
              <a:t>Select CUDA</a:t>
            </a:r>
            <a:endParaRPr lang="en-US" altLang="zh-CN"/>
          </a:p>
          <a:p>
            <a:pPr lvl="1"/>
            <a:r>
              <a:rPr lang="en-US" altLang="zh-CN"/>
              <a:t>Scene</a:t>
            </a:r>
            <a:endParaRPr lang="en-US" altLang="zh-CN"/>
          </a:p>
          <a:p>
            <a:pPr lvl="2"/>
            <a:r>
              <a:rPr lang="en-US" altLang="zh-CN"/>
              <a:t>Properties-&gt;Render-&gt;Device</a:t>
            </a:r>
            <a:endParaRPr lang="en-US" altLang="zh-CN"/>
          </a:p>
          <a:p>
            <a:pPr lvl="0"/>
            <a:r>
              <a:rPr lang="en-US" altLang="zh-CN"/>
              <a:t>Improve speed 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Refert to https://www.youtube.com/watch?v=8gSyEpt4-60</a:t>
            </a:r>
            <a:endParaRPr lang="en-US" altLang="zh-CN"/>
          </a:p>
          <a:p>
            <a:pPr lvl="1"/>
            <a:r>
              <a:rPr lang="en-US" altLang="zh-CN"/>
              <a:t>Reduce light bounces (Render-&gt;Light Paths)</a:t>
            </a:r>
            <a:endParaRPr lang="en-US" altLang="zh-CN"/>
          </a:p>
          <a:p>
            <a:pPr lvl="1"/>
            <a:r>
              <a:rPr lang="en-US" altLang="zh-CN"/>
              <a:t>Use portal</a:t>
            </a:r>
            <a:endParaRPr lang="en-US" altLang="zh-CN"/>
          </a:p>
          <a:p>
            <a:pPr lvl="1"/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Change tile size</a:t>
            </a:r>
            <a:endParaRPr lang="en-US" altLang="zh-CN"/>
          </a:p>
          <a:p>
            <a:pPr lvl="1"/>
            <a:r>
              <a:rPr lang="en-US" altLang="zh-CN"/>
              <a:t>Reduce samples</a:t>
            </a:r>
            <a:endParaRPr lang="en-US" altLang="zh-CN"/>
          </a:p>
          <a:p>
            <a:pPr lvl="1"/>
            <a:r>
              <a:rPr lang="en-US" altLang="zh-CN"/>
              <a:t>Disable caustics</a:t>
            </a:r>
            <a:endParaRPr lang="en-US" altLang="zh-CN"/>
          </a:p>
          <a:p>
            <a:pPr lvl="1"/>
            <a:r>
              <a:rPr lang="en-US" altLang="zh-CN"/>
              <a:t>Remove alpha transparency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Remove volumetrics (e.g. fog)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8440" y="963930"/>
            <a:ext cx="52006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Command Line Mode</a:t>
            </a: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050925" y="1268730"/>
          <a:ext cx="10386060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020"/>
                <a:gridCol w="3462020"/>
                <a:gridCol w="3462020"/>
              </a:tblGrid>
              <a:tr h="505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Params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Meaning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animation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run in background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--debug-all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verbose debug output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-o (--render-output) &lt;path&gt;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output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--scene &lt;name&gt;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set active scene for render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-t (--threads) &lt;threads&gt;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 defined threads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FAQ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Pink in the rendering result</a:t>
            </a:r>
            <a:endParaRPr lang="en-US" altLang="zh-CN"/>
          </a:p>
          <a:p>
            <a:pPr lvl="1"/>
            <a:r>
              <a:rPr lang="en-US" altLang="zh-CN"/>
              <a:t>texture file missing</a:t>
            </a:r>
            <a:endParaRPr lang="en-US" altLang="zh-CN"/>
          </a:p>
          <a:p>
            <a:pPr lvl="0"/>
            <a:r>
              <a:rPr lang="en-US" altLang="zh-CN"/>
              <a:t>FBX imported with absolute path</a:t>
            </a:r>
            <a:endParaRPr lang="en-US" altLang="zh-CN"/>
          </a:p>
          <a:p>
            <a:pPr lvl="1"/>
            <a:r>
              <a:rPr lang="en-US" altLang="zh-CN"/>
              <a:t>It may result in texture file missing</a:t>
            </a:r>
            <a:endParaRPr lang="en-US" altLang="zh-CN"/>
          </a:p>
          <a:p>
            <a:pPr lvl="1"/>
            <a:r>
              <a:rPr lang="en-US" altLang="zh-CN"/>
              <a:t>File-&gt;External Data-&gt;Find Missing Files</a:t>
            </a:r>
            <a:endParaRPr lang="en-US" altLang="zh-CN"/>
          </a:p>
          <a:p>
            <a:pPr lvl="0"/>
            <a:r>
              <a:rPr lang="en-US" altLang="zh-CN"/>
              <a:t>Load models in runtime</a:t>
            </a:r>
            <a:endParaRPr lang="en-US" altLang="zh-CN"/>
          </a:p>
          <a:p>
            <a:pPr lvl="1"/>
            <a:r>
              <a:rPr lang="en-US" altLang="zh-CN"/>
              <a:t>https://github.com/KhronosGroup/UnityGLTF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Add-Ons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Sketchfab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11580"/>
            <a:ext cx="6086475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https://github.com/sketchfab/blender-plugin</a:t>
            </a:r>
            <a:endParaRPr lang="en-US" altLang="zh-CN"/>
          </a:p>
          <a:p>
            <a:pPr lvl="0"/>
            <a:r>
              <a:rPr lang="en-US" altLang="zh-CN"/>
              <a:t>Install</a:t>
            </a:r>
            <a:endParaRPr lang="en-US" altLang="zh-CN"/>
          </a:p>
          <a:p>
            <a:pPr lvl="1"/>
            <a:r>
              <a:rPr lang="en-US" altLang="zh-CN"/>
              <a:t>Download zip</a:t>
            </a:r>
            <a:endParaRPr lang="en-US" altLang="zh-CN"/>
          </a:p>
          <a:p>
            <a:pPr lvl="1"/>
            <a:r>
              <a:rPr lang="en-US" altLang="zh-CN"/>
              <a:t>Preferences -&gt; Add-ons -&gt; Install from file</a:t>
            </a:r>
            <a:endParaRPr lang="en-US" altLang="zh-CN"/>
          </a:p>
          <a:p>
            <a:pPr lvl="1"/>
            <a:r>
              <a:rPr lang="en-US" altLang="zh-CN"/>
              <a:t>“Sketchfab” tab in “Properties” (N)</a:t>
            </a:r>
            <a:endParaRPr lang="en-US" altLang="zh-CN"/>
          </a:p>
          <a:p>
            <a:pPr lvl="1"/>
            <a:r>
              <a:rPr lang="en-US" altLang="zh-CN"/>
              <a:t>Login to sketchfab</a:t>
            </a:r>
            <a:endParaRPr lang="en-US" altLang="zh-CN"/>
          </a:p>
          <a:p>
            <a:pPr lvl="0"/>
            <a:r>
              <a:rPr lang="en-US" altLang="zh-CN"/>
              <a:t>Functions</a:t>
            </a:r>
            <a:endParaRPr lang="en-US" altLang="zh-CN"/>
          </a:p>
          <a:p>
            <a:pPr lvl="1"/>
            <a:r>
              <a:rPr lang="en-US" altLang="zh-CN"/>
              <a:t>Import</a:t>
            </a:r>
            <a:endParaRPr lang="en-US" altLang="zh-CN"/>
          </a:p>
          <a:p>
            <a:pPr lvl="1"/>
            <a:r>
              <a:rPr lang="en-US" altLang="zh-CN"/>
              <a:t>Export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685" y="723900"/>
            <a:ext cx="469392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SimpleBake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https://blendermarket.com/products/simplebake---simple-pbr-and-other-baking-in-blender-2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Usage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Dynamic Sky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https://docs.blender.org/manual/en/latest/addons/lighting/dynamic_sky.html</a:t>
            </a:r>
            <a:endParaRPr lang="en-US" altLang="zh-CN"/>
          </a:p>
          <a:p>
            <a:pPr lvl="0"/>
            <a:r>
              <a:rPr lang="en-US" altLang="zh-CN"/>
              <a:t>Usage</a:t>
            </a:r>
            <a:endParaRPr lang="en-US" altLang="zh-CN"/>
          </a:p>
          <a:p>
            <a:pPr lvl="1"/>
            <a:r>
              <a:rPr lang="en-US" altLang="zh-CN"/>
              <a:t>Preferences-&gt;Add-ons-&gt;Lighting, Check “Dynamic Sky”</a:t>
            </a:r>
            <a:endParaRPr lang="en-US" altLang="zh-CN"/>
          </a:p>
          <a:p>
            <a:pPr lvl="1"/>
            <a:r>
              <a:rPr lang="en-US" altLang="zh-CN"/>
              <a:t>3D Viewport -&gt; Sidebar -&gt; Create tab, press “Create”</a:t>
            </a:r>
            <a:endParaRPr lang="en-US" altLang="zh-CN"/>
          </a:p>
          <a:p>
            <a:pPr lvl="1"/>
            <a:r>
              <a:rPr lang="en-US" altLang="zh-CN"/>
              <a:t>Properties -&gt; World, choose “Dynamic_1”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Modifiers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Solidify</a:t>
            </a:r>
            <a:endParaRPr lang="en-US" altLang="zh-CN"/>
          </a:p>
          <a:p>
            <a:pPr lvl="1"/>
            <a:r>
              <a:rPr lang="en-US" altLang="zh-CN"/>
              <a:t>Add thickness to faces</a:t>
            </a:r>
            <a:endParaRPr lang="en-US" altLang="zh-CN"/>
          </a:p>
          <a:p>
            <a:pPr lvl="0"/>
            <a:r>
              <a:rPr lang="en-US" altLang="zh-CN"/>
              <a:t>Bevel</a:t>
            </a:r>
            <a:endParaRPr lang="en-US" altLang="zh-CN"/>
          </a:p>
          <a:p>
            <a:pPr lvl="1"/>
            <a:r>
              <a:rPr lang="en-US" altLang="zh-CN"/>
              <a:t>Add bevel effects to mesh</a:t>
            </a:r>
            <a:endParaRPr lang="en-US" altLang="zh-CN"/>
          </a:p>
          <a:p>
            <a:pPr lvl="0"/>
            <a:r>
              <a:rPr lang="en-US" altLang="zh-CN"/>
              <a:t>Array</a:t>
            </a:r>
            <a:endParaRPr lang="en-US" altLang="zh-CN"/>
          </a:p>
          <a:p>
            <a:pPr lvl="1"/>
            <a:r>
              <a:rPr lang="en-US" altLang="zh-CN"/>
              <a:t>Create an array of meshes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 Dev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Introduction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11580"/>
            <a:ext cx="5247640" cy="4885055"/>
          </a:xfrm>
        </p:spPr>
        <p:txBody>
          <a:bodyPr>
            <a:normAutofit fontScale="6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https://docs.blender.org/api/current/index.html</a:t>
            </a:r>
            <a:endParaRPr lang="en-US" altLang="zh-CN"/>
          </a:p>
          <a:p>
            <a:pPr lvl="1"/>
            <a:r>
              <a:rPr lang="en-US" altLang="zh-CN"/>
              <a:t>https://github.com/HusseinBakri/BlenderPythonDecimator</a:t>
            </a:r>
            <a:endParaRPr lang="en-US" altLang="zh-CN"/>
          </a:p>
          <a:p>
            <a:pPr lvl="0"/>
            <a:r>
              <a:rPr lang="en-US" altLang="zh-CN"/>
              <a:t>How to run</a:t>
            </a:r>
            <a:endParaRPr lang="en-US" altLang="zh-CN"/>
          </a:p>
          <a:p>
            <a:pPr lvl="1"/>
            <a:r>
              <a:rPr lang="en-US" altLang="zh-CN"/>
              <a:t>Text editor</a:t>
            </a:r>
            <a:endParaRPr lang="en-US" altLang="zh-CN"/>
          </a:p>
          <a:p>
            <a:pPr lvl="1"/>
            <a:r>
              <a:rPr lang="en-US" altLang="zh-CN"/>
              <a:t>Python console</a:t>
            </a:r>
            <a:endParaRPr lang="en-US" altLang="zh-CN"/>
          </a:p>
          <a:p>
            <a:pPr lvl="0"/>
            <a:r>
              <a:rPr lang="en-US" altLang="zh-CN"/>
              <a:t>Basic</a:t>
            </a:r>
            <a:endParaRPr lang="en-US" altLang="zh-CN"/>
          </a:p>
          <a:p>
            <a:pPr lvl="1"/>
            <a:r>
              <a:rPr lang="en-US" altLang="zh-CN"/>
              <a:t>import bpy</a:t>
            </a:r>
            <a:endParaRPr lang="en-US" altLang="zh-CN"/>
          </a:p>
          <a:p>
            <a:pPr lvl="1"/>
            <a:r>
              <a:rPr lang="en-US" altLang="zh-CN"/>
              <a:t>Data</a:t>
            </a:r>
            <a:endParaRPr lang="en-US" altLang="zh-CN"/>
          </a:p>
          <a:p>
            <a:pPr lvl="2"/>
            <a:r>
              <a:rPr lang="en-US" altLang="zh-CN"/>
              <a:t>bpy.data.</a:t>
            </a:r>
            <a:endParaRPr lang="en-US" altLang="zh-CN"/>
          </a:p>
          <a:p>
            <a:pPr lvl="3"/>
            <a:r>
              <a:rPr lang="en-US" altLang="zh-CN"/>
              <a:t>objects, scenes, materials</a:t>
            </a:r>
            <a:endParaRPr lang="en-US" altLang="zh-CN"/>
          </a:p>
          <a:p>
            <a:pPr lvl="0"/>
            <a:r>
              <a:rPr lang="en-US" altLang="zh-CN"/>
              <a:t>Install python module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Ubuntu 18.04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create -n py3.8 python=3.8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activate py3.8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# conda install -c kitsune.one python-blender=2.83 (not exist any more)</a:t>
            </a:r>
            <a:endParaRPr lang="en-US" altLang="zh-CN"/>
          </a:p>
          <a:p>
            <a:pPr lvl="1"/>
            <a:r>
              <a:rPr lang="en-US" altLang="zh-CN"/>
              <a:t># conda install -c jewfrocuban python-blender=2.80 (&lt;=py3.7)</a:t>
            </a:r>
            <a:endParaRPr lang="en-US" altLang="zh-CN"/>
          </a:p>
        </p:txBody>
      </p:sp>
      <p:sp>
        <p:nvSpPr>
          <p:cNvPr id="2" name="内容占位符 4"/>
          <p:cNvSpPr>
            <a:spLocks noGrp="1"/>
          </p:cNvSpPr>
          <p:nvPr/>
        </p:nvSpPr>
        <p:spPr>
          <a:xfrm>
            <a:off x="6336030" y="1195070"/>
            <a:ext cx="5247640" cy="488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Versions</a:t>
            </a:r>
            <a:endParaRPr lang="en-US" altLang="zh-CN"/>
          </a:p>
          <a:p>
            <a:pPr lvl="1"/>
            <a:r>
              <a:rPr lang="en-US" altLang="zh-CN"/>
              <a:t>blender 2.91/2.92 &lt;-&gt; python 3.7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97358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83755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92519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MessageBus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91223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Operators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77113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Types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286385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Utilities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478917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 Utilities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672274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Application Data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864870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Property Definition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94996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Audio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286385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OpenGL Wrapper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478917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Math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6722745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Font Drawing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864870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BMesh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92519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Freestyle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286385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Shader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478917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Utilities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672274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ID Property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864870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Image Buffer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988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bpy.context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315214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bpy.data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5306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bpy.msgbus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162115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bpy.ops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740410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bpy.types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949325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bpy.utils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3850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bpy.path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6136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bpy.app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290560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bpy.props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4328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bpy.aud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2957195" y="3354070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bpy.bgl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505587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716915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9250045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bpy.blf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Build Blender As Python Module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10515600" cy="4966335"/>
          </a:xfrm>
        </p:spPr>
        <p:txBody>
          <a:bodyPr>
            <a:normAutofit fontScale="7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https://wiki.blender.org/wiki/Building_Blender/Other/BlenderAsPyModule#:~:text=%20Building%20Blender%20as%20a%20Python%20Module%20,install%20the%20Python3.x-framework%20from%20Python.org.%20%20More%20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https://wiki.blender.org/wiki/Building_Blender/Linux/Ubuntu</a:t>
            </a:r>
            <a:endParaRPr lang="en-US" altLang="zh-CN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mkdir blender_git</a:t>
            </a:r>
            <a:endParaRPr lang="en-US" altLang="zh-CN"/>
          </a:p>
          <a:p>
            <a:pPr lvl="1"/>
            <a:r>
              <a:rPr lang="en-US" altLang="zh-CN"/>
              <a:t>git clone https://github.com.cnpmjs.org/blender/blender.git</a:t>
            </a:r>
            <a:endParaRPr lang="en-US" altLang="zh-CN"/>
          </a:p>
          <a:p>
            <a:pPr lvl="1"/>
            <a:r>
              <a:rPr lang="en-US" altLang="zh-CN"/>
              <a:t>sudo apt-get install build-essential git subversion cmake libx11-dev libxxf86vm-dev libxcursor-dev libxi-dev libxrandr-dev libxinerama-dev libglew-dev</a:t>
            </a:r>
            <a:endParaRPr lang="en-US" altLang="zh-CN"/>
          </a:p>
          <a:p>
            <a:pPr lvl="1"/>
            <a:r>
              <a:rPr lang="en-US" altLang="zh-CN"/>
              <a:t>Install dependencies</a:t>
            </a:r>
            <a:endParaRPr lang="en-US" altLang="zh-CN"/>
          </a:p>
          <a:p>
            <a:pPr lvl="2"/>
            <a:r>
              <a:rPr lang="en-US" altLang="zh-CN"/>
              <a:t>./blender/build_files/build_environment/install_deps.sh	// </a:t>
            </a:r>
            <a:r>
              <a:rPr lang="en-US" altLang="zh-CN" sz="1800"/>
              <a:t>fail</a:t>
            </a:r>
            <a:endParaRPr lang="en-US" altLang="zh-CN" sz="1800"/>
          </a:p>
          <a:p>
            <a:pPr lvl="2"/>
            <a:r>
              <a:rPr lang="en-US" altLang="zh-CN" sz="1800"/>
              <a:t>mkdir lib (lib should be in same folder with blender)</a:t>
            </a:r>
            <a:endParaRPr lang="en-US" altLang="zh-CN" sz="1800"/>
          </a:p>
          <a:p>
            <a:pPr lvl="2"/>
            <a:r>
              <a:rPr lang="en-US" altLang="zh-CN" sz="1800"/>
              <a:t>svn checkout https://svn.blender.org/svnroot/bf-blender/trunk/lib/linux_centos7_x86_64</a:t>
            </a:r>
            <a:endParaRPr lang="en-US" altLang="zh-CN" sz="1800"/>
          </a:p>
          <a:p>
            <a:pPr lvl="3"/>
            <a:r>
              <a:rPr lang="en-US" altLang="zh-CN" sz="1800"/>
              <a:t>modify /etc/ld.so.conf.d/ &amp;&amp; sudo ldconfig</a:t>
            </a:r>
            <a:endParaRPr lang="en-US" altLang="zh-CN" sz="1800"/>
          </a:p>
          <a:p>
            <a:pPr lvl="1"/>
            <a:r>
              <a:rPr lang="en-US" altLang="zh-CN"/>
              <a:t>Install gcc 9.3</a:t>
            </a:r>
            <a:endParaRPr lang="en-US" altLang="zh-CN"/>
          </a:p>
          <a:p>
            <a:pPr lvl="2"/>
            <a:r>
              <a:rPr lang="en-US" altLang="zh-CN"/>
              <a:t>sudo add-apt-repository ppa:ubuntu-toolchain-r/test</a:t>
            </a:r>
            <a:endParaRPr lang="en-US" altLang="zh-CN"/>
          </a:p>
          <a:p>
            <a:pPr lvl="2"/>
            <a:r>
              <a:rPr lang="en-US" altLang="zh-CN"/>
              <a:t>sudo apt update</a:t>
            </a:r>
            <a:endParaRPr lang="en-US" altLang="zh-CN"/>
          </a:p>
          <a:p>
            <a:pPr lvl="2"/>
            <a:r>
              <a:rPr lang="en-US" altLang="zh-CN"/>
              <a:t>sudo apt install gcc-9</a:t>
            </a:r>
            <a:endParaRPr lang="en-US" altLang="zh-CN"/>
          </a:p>
          <a:p>
            <a:pPr lvl="1"/>
            <a:r>
              <a:rPr lang="en-US" altLang="zh-CN"/>
              <a:t>cd blender &amp;&amp; make update &amp;&amp; make bpy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 sz="2400">
                <a:sym typeface="+mn-ea"/>
              </a:rPr>
              <a:t>scene</a:t>
            </a:r>
            <a:endParaRPr lang="en-US" altLang="zh-CN" sz="2400"/>
          </a:p>
          <a:p>
            <a:pPr lvl="1"/>
            <a:r>
              <a:rPr lang="en-US" altLang="zh-CN">
                <a:sym typeface="+mn-ea"/>
              </a:rPr>
              <a:t>render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layers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image_settings</a:t>
            </a:r>
            <a:endParaRPr lang="en-US" altLang="zh-CN"/>
          </a:p>
          <a:p>
            <a:pPr lvl="3"/>
            <a:r>
              <a:rPr lang="en-US" altLang="zh-CN" sz="1600">
                <a:sym typeface="+mn-ea"/>
              </a:rPr>
              <a:t>file_format, color_depth, file_format</a:t>
            </a:r>
            <a:endParaRPr lang="en-US" altLang="zh-CN" sz="16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resolution_x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resolution_y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resolution_percentage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alpha_mode</a:t>
            </a:r>
            <a:endParaRPr lang="en-US" altLang="zh-CN" sz="2000"/>
          </a:p>
          <a:p>
            <a:pPr lvl="1"/>
            <a:r>
              <a:rPr lang="en-US" altLang="zh-CN">
                <a:sym typeface="+mn-ea"/>
              </a:rPr>
              <a:t>objects</a:t>
            </a:r>
            <a:endParaRPr lang="en-US" altLang="zh-CN"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sz="2000">
                <a:sym typeface="+mn-ea"/>
              </a:rPr>
              <a:t>modifiers['EdgeSplit']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Ops (bpy.ops)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lvl="0"/>
            <a:r>
              <a:rPr lang="en-US" altLang="zh-CN"/>
              <a:t>load project file</a:t>
            </a:r>
            <a:endParaRPr lang="en-US" altLang="zh-CN"/>
          </a:p>
          <a:p>
            <a:pPr lvl="1"/>
            <a:r>
              <a:rPr lang="en-US" altLang="zh-CN" sz="2220">
                <a:sym typeface="+mn-ea"/>
              </a:rPr>
              <a:t>bpy.ops.wm.open_mainfile(filepath="file_path")</a:t>
            </a:r>
            <a:endParaRPr lang="en-US" altLang="zh-CN"/>
          </a:p>
          <a:p>
            <a:pPr lvl="0"/>
            <a:r>
              <a:rPr lang="en-US" altLang="zh-CN"/>
              <a:t>import_scene</a:t>
            </a:r>
            <a:endParaRPr lang="en-US" altLang="zh-CN"/>
          </a:p>
          <a:p>
            <a:pPr lvl="1"/>
            <a:r>
              <a:rPr lang="en-US" altLang="zh-CN" sz="2000"/>
              <a:t>obj</a:t>
            </a:r>
            <a:endParaRPr lang="en-US" altLang="zh-CN"/>
          </a:p>
          <a:p>
            <a:pPr lvl="0"/>
            <a:r>
              <a:rPr lang="en-US" altLang="zh-CN"/>
              <a:t>object</a:t>
            </a:r>
            <a:endParaRPr lang="en-US" altLang="zh-CN"/>
          </a:p>
          <a:p>
            <a:pPr lvl="1"/>
            <a:r>
              <a:rPr lang="en-US" altLang="zh-CN" sz="2000"/>
              <a:t>mode_set(mode='EDIT')</a:t>
            </a:r>
            <a:endParaRPr lang="en-US" altLang="zh-CN" sz="2000"/>
          </a:p>
          <a:p>
            <a:pPr lvl="1"/>
            <a:r>
              <a:rPr lang="en-US" altLang="zh-CN" sz="2000"/>
              <a:t>mode_set(mode='OBJECT')</a:t>
            </a:r>
            <a:endParaRPr lang="en-US" altLang="zh-CN" sz="2000"/>
          </a:p>
          <a:p>
            <a:pPr lvl="1"/>
            <a:r>
              <a:rPr lang="en-US" altLang="zh-CN"/>
              <a:t>modifier_add(type='EDGE_SPLIT')</a:t>
            </a:r>
            <a:endParaRPr lang="en-US" altLang="zh-CN"/>
          </a:p>
          <a:p>
            <a:pPr lvl="1"/>
            <a:r>
              <a:rPr lang="en-US" altLang="zh-CN"/>
              <a:t>modifier_apply()</a:t>
            </a:r>
            <a:endParaRPr lang="en-US" altLang="zh-CN"/>
          </a:p>
          <a:p>
            <a:pPr lvl="1"/>
            <a:r>
              <a:rPr lang="en-US" altLang="zh-CN"/>
              <a:t>lamp_add()</a:t>
            </a:r>
            <a:endParaRPr lang="en-US" altLang="zh-CN"/>
          </a:p>
          <a:p>
            <a:r>
              <a:rPr lang="en-US" altLang="zh-CN"/>
              <a:t>mesh</a:t>
            </a:r>
            <a:endParaRPr lang="en-US" altLang="zh-CN"/>
          </a:p>
          <a:p>
            <a:pPr lvl="1"/>
            <a:r>
              <a:rPr lang="en-US" altLang="zh-CN"/>
              <a:t>remove_doubles()</a:t>
            </a:r>
            <a:endParaRPr lang="en-US" altLang="zh-CN"/>
          </a:p>
          <a:p>
            <a:r>
              <a:rPr lang="en-US" altLang="zh-CN"/>
              <a:t>render</a:t>
            </a:r>
            <a:endParaRPr lang="en-US" altLang="zh-CN"/>
          </a:p>
          <a:p>
            <a:pPr lvl="1"/>
            <a:r>
              <a:rPr lang="en-US" altLang="zh-CN"/>
              <a:t>render(write_still=True)</a:t>
            </a: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camera = scene.camera</a:t>
            </a:r>
            <a:endParaRPr lang="en-US" altLang="zh-CN"/>
          </a:p>
          <a:p>
            <a:r>
              <a:rPr lang="en-US" altLang="zh-CN"/>
              <a:t>camera.data</a:t>
            </a:r>
            <a:endParaRPr lang="en-US" altLang="zh-CN"/>
          </a:p>
          <a:p>
            <a:r>
              <a:rPr lang="en-US" altLang="zh-CN"/>
              <a:t>camera.location</a:t>
            </a:r>
            <a:endParaRPr lang="en-US" altLang="zh-CN"/>
          </a:p>
          <a:p>
            <a:r>
              <a:rPr lang="en-US" altLang="zh-CN"/>
              <a:t>camera.constraints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Install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apt</a:t>
            </a:r>
            <a:endParaRPr lang="en-US" altLang="zh-CN"/>
          </a:p>
          <a:p>
            <a:pPr lvl="1"/>
            <a:r>
              <a:rPr lang="en-US" altLang="zh-CN"/>
              <a:t>sudo add-apt-repository ppa:thomas-schiex/blender</a:t>
            </a:r>
            <a:endParaRPr lang="en-US" altLang="zh-CN"/>
          </a:p>
          <a:p>
            <a:pPr lvl="1"/>
            <a:r>
              <a:rPr lang="en-US" altLang="zh-CN"/>
              <a:t>sudo apt update</a:t>
            </a:r>
            <a:endParaRPr lang="en-US" altLang="zh-CN"/>
          </a:p>
          <a:p>
            <a:pPr lvl="1"/>
            <a:r>
              <a:rPr lang="en-US" altLang="zh-CN"/>
              <a:t>sudo apt install blender</a:t>
            </a:r>
            <a:endParaRPr lang="en-US" altLang="zh-CN"/>
          </a:p>
          <a:p>
            <a:pPr lvl="0"/>
            <a:r>
              <a:rPr lang="en-US" altLang="zh-CN"/>
              <a:t>snap</a:t>
            </a:r>
            <a:endParaRPr lang="en-US" altLang="zh-CN"/>
          </a:p>
          <a:p>
            <a:pPr lvl="1"/>
            <a:r>
              <a:rPr lang="en-US" altLang="zh-CN"/>
              <a:t>sudo apt install snapd &amp;&amp; sudo snap install blender –classic</a:t>
            </a:r>
            <a:endParaRPr lang="en-US" altLang="zh-CN"/>
          </a:p>
          <a:p>
            <a:pPr lvl="0"/>
            <a:r>
              <a:rPr lang="en-US" altLang="zh-CN"/>
              <a:t>download</a:t>
            </a:r>
            <a:endParaRPr lang="en-US" altLang="zh-CN"/>
          </a:p>
          <a:p>
            <a:pPr lvl="1"/>
            <a:r>
              <a:rPr lang="en-US" altLang="zh-CN"/>
              <a:t>https://download.blender.org/release/</a:t>
            </a:r>
            <a:endParaRPr lang="en-US" altLang="zh-CN"/>
          </a:p>
          <a:p>
            <a:pPr lvl="0"/>
            <a:r>
              <a:rPr lang="en-US" altLang="zh-CN"/>
              <a:t>OpenGL</a:t>
            </a:r>
            <a:endParaRPr lang="en-US" altLang="zh-CN"/>
          </a:p>
          <a:p>
            <a:pPr lvl="1"/>
            <a:r>
              <a:rPr lang="en-US" altLang="zh-CN"/>
              <a:t>glxinfo</a:t>
            </a:r>
            <a:endParaRPr lang="en-US" altLang="zh-CN"/>
          </a:p>
          <a:p>
            <a:pPr lvl="1"/>
            <a:r>
              <a:rPr lang="en-US" altLang="zh-CN"/>
              <a:t>glxgears</a:t>
            </a:r>
            <a:endParaRPr lang="en-US" altLang="zh-CN"/>
          </a:p>
          <a:p>
            <a:pPr lvl="0"/>
            <a:r>
              <a:rPr lang="en-US" altLang="zh-CN"/>
              <a:t>Blender versions</a:t>
            </a:r>
            <a:endParaRPr lang="en-US" altLang="zh-CN"/>
          </a:p>
          <a:p>
            <a:pPr lvl="1"/>
            <a:r>
              <a:rPr lang="en-US" altLang="zh-CN"/>
              <a:t>2.79 can run on CPU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Blender-GIS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</a:t>
            </a:r>
            <a:endParaRPr lang="en-US" altLang="zh-CN"/>
          </a:p>
          <a:p>
            <a:pPr lvl="1"/>
            <a:r>
              <a:rPr lang="zh-CN" altLang="en-US"/>
              <a:t>https://github.com/domlysz/BlenderGIS</a:t>
            </a:r>
            <a:endParaRPr lang="zh-CN" altLang="en-US"/>
          </a:p>
          <a:p>
            <a:pPr lvl="1"/>
            <a:r>
              <a:rPr lang="zh-CN" altLang="en-US"/>
              <a:t>https://www.bilibili.com/video/BV1bE411q7rM/?spm_id_from=333.788.recommend_more_video.1</a:t>
            </a:r>
            <a:endParaRPr lang="zh-CN" altLang="en-US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GIS-&gt;Web Geodata-&gt;Basemap</a:t>
            </a:r>
            <a:endParaRPr lang="en-US" altLang="zh-CN"/>
          </a:p>
          <a:p>
            <a:pPr lvl="2"/>
            <a:r>
              <a:rPr lang="en-US" altLang="zh-CN"/>
              <a:t>Source: Google, Layer: satellite</a:t>
            </a:r>
            <a:endParaRPr lang="en-US" altLang="zh-CN"/>
          </a:p>
          <a:p>
            <a:pPr lvl="1"/>
            <a:r>
              <a:rPr lang="en-US" altLang="zh-CN"/>
              <a:t>Press “G” to search for a place</a:t>
            </a:r>
            <a:endParaRPr lang="en-US" altLang="zh-CN"/>
          </a:p>
          <a:p>
            <a:pPr lvl="1"/>
            <a:r>
              <a:rPr lang="en-US" altLang="zh-CN"/>
              <a:t>Press “E” to export a raster image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Select exported image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GIS-&gt;Web Geodata-&gt;Get SRTM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9005" y="1868170"/>
            <a:ext cx="5902960" cy="4249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p>
            <a:r>
              <a:rPr lang="en-US" altLang="zh-CN" dirty="0"/>
              <a:t>Shortcuts</a:t>
            </a:r>
            <a:endParaRPr lang="en-US" altLang="zh-CN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83260" y="976630"/>
          <a:ext cx="108966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970"/>
                <a:gridCol w="6268720"/>
                <a:gridCol w="194691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Tab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switch between edit and object mode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Mouse middle button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rotate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mouse middle button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pan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mouse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zoom in/out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,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orientation between global, view, local, cursor, normal, gimbal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pivot point between median point, bounding box center, ...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z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Toggle shading mode between wireframe, solid, material preview, rendered.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Snapping pie menu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Space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Search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Numpad 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camera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Numpad 1~9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Switch view among top/left/right/bottom. Or rotate view point around an axis.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1: front, 3: right, 7: top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F12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Render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A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Open “Add” menu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Open/close property window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Show/hide Tools panel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Shortcuts in Edit Mode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16280" y="1394460"/>
          <a:ext cx="10896600" cy="462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200"/>
                <a:gridCol w="4473575"/>
                <a:gridCol w="2790825"/>
              </a:tblGrid>
              <a:tr h="5213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4432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select or deselect 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647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border (rectangle)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circle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Esc to exit this mode</a:t>
                      </a: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S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Scale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G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Move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R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Rotate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Delete selected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Ctrl+j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Join selected meshes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Show unwrap menu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trl+e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Show edge menu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Shift+Alt+Right click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Select edge loop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Materials</a:t>
            </a:r>
            <a:endParaRPr lang="en-US" altLang="zh-CN"/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805555" y="572770"/>
            <a:ext cx="6240780" cy="604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Align 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/>
              <a:t>View -&gt; Align View -&gt; Align active camera to view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990" y="1211580"/>
            <a:ext cx="4207510" cy="2366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Bake Textures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73480"/>
            <a:ext cx="7546975" cy="5415280"/>
          </a:xfrm>
        </p:spPr>
        <p:txBody>
          <a:bodyPr>
            <a:noAutofit/>
          </a:bodyPr>
          <a:p>
            <a:r>
              <a:rPr lang="en-US" altLang="zh-CN" sz="1400"/>
              <a:t>References</a:t>
            </a:r>
            <a:endParaRPr lang="en-US" altLang="zh-CN" sz="1400"/>
          </a:p>
          <a:p>
            <a:pPr lvl="1"/>
            <a:r>
              <a:rPr lang="en-US" altLang="zh-CN" sz="1200"/>
              <a:t>https://blenderhub.net/blender-bake-texture-maps/</a:t>
            </a:r>
            <a:endParaRPr lang="en-US" altLang="zh-CN" sz="1200"/>
          </a:p>
          <a:p>
            <a:pPr lvl="1"/>
            <a:r>
              <a:rPr lang="en-US" altLang="zh-CN" sz="1200"/>
              <a:t>https://artisticrender.com/how-to-bake-textures-in-blender/</a:t>
            </a:r>
            <a:endParaRPr lang="en-US" altLang="zh-CN" sz="1200"/>
          </a:p>
          <a:p>
            <a:pPr lvl="0"/>
            <a:r>
              <a:rPr lang="en-US" altLang="zh-CN" sz="1400"/>
              <a:t>Steps</a:t>
            </a:r>
            <a:endParaRPr lang="en-US" altLang="zh-CN" sz="1400"/>
          </a:p>
          <a:p>
            <a:pPr lvl="1"/>
            <a:r>
              <a:rPr lang="en-US" altLang="zh-CN" sz="1200"/>
              <a:t>select objects to be baked</a:t>
            </a:r>
            <a:endParaRPr lang="en-US" altLang="zh-CN" sz="1200"/>
          </a:p>
          <a:p>
            <a:pPr lvl="1"/>
            <a:r>
              <a:rPr lang="en-US" altLang="zh-CN" sz="1200"/>
              <a:t>open “object data properties” (green triangle)</a:t>
            </a:r>
            <a:endParaRPr lang="en-US" altLang="zh-CN" sz="1200"/>
          </a:p>
          <a:p>
            <a:pPr lvl="1"/>
            <a:r>
              <a:rPr lang="en-US" altLang="zh-CN" sz="1200"/>
              <a:t>go to UV map section</a:t>
            </a:r>
            <a:endParaRPr lang="en-US" altLang="zh-CN" sz="1200"/>
          </a:p>
          <a:p>
            <a:pPr lvl="1"/>
            <a:r>
              <a:rPr lang="en-US" altLang="zh-CN" sz="1200"/>
              <a:t>create a new UV map named “baked”, select it</a:t>
            </a:r>
            <a:endParaRPr lang="en-US" altLang="zh-CN" sz="1200"/>
          </a:p>
          <a:p>
            <a:pPr lvl="1"/>
            <a:r>
              <a:rPr lang="en-US" altLang="zh-CN" sz="1200"/>
              <a:t>press “tab” to edit mode</a:t>
            </a:r>
            <a:endParaRPr lang="en-US" altLang="zh-CN" sz="1200"/>
          </a:p>
          <a:p>
            <a:pPr lvl="1"/>
            <a:r>
              <a:rPr lang="en-US" altLang="zh-CN" sz="1200"/>
              <a:t>press “a” to select all</a:t>
            </a:r>
            <a:endParaRPr lang="en-US" altLang="zh-CN" sz="1200"/>
          </a:p>
          <a:p>
            <a:pPr lvl="1"/>
            <a:r>
              <a:rPr lang="en-US" altLang="zh-CN" sz="1200"/>
              <a:t>press “u” to show “UV mapping” menu, select “Smart UV Project”</a:t>
            </a:r>
            <a:endParaRPr lang="en-US" altLang="zh-CN" sz="1200"/>
          </a:p>
          <a:p>
            <a:pPr lvl="1"/>
            <a:r>
              <a:rPr lang="en-US" altLang="zh-CN" sz="1200"/>
              <a:t>open “Render properties” (camera), change “Render Engine” to “Cycles”</a:t>
            </a:r>
            <a:endParaRPr lang="en-US" altLang="zh-CN" sz="1200"/>
          </a:p>
          <a:p>
            <a:pPr lvl="1"/>
            <a:r>
              <a:rPr lang="en-US" altLang="zh-CN" sz="1200">
                <a:sym typeface="+mn-ea"/>
              </a:rPr>
              <a:t>open image editor, create a new image named with “baked”, save the image</a:t>
            </a:r>
            <a:endParaRPr lang="en-US" altLang="zh-CN" sz="1200"/>
          </a:p>
          <a:p>
            <a:pPr lvl="1"/>
            <a:r>
              <a:rPr lang="en-US" altLang="zh-CN" sz="1200"/>
              <a:t>switch to “Shading” workspace, in “Shader” editor</a:t>
            </a:r>
            <a:endParaRPr lang="en-US" altLang="zh-CN" sz="1200"/>
          </a:p>
          <a:p>
            <a:pPr lvl="2"/>
            <a:r>
              <a:rPr lang="en-US" altLang="zh-CN" sz="1000"/>
              <a:t>select “Add”-&gt;”Texture”-&gt;”Image Texture”</a:t>
            </a:r>
            <a:endParaRPr lang="en-US" altLang="zh-CN" sz="1000"/>
          </a:p>
          <a:p>
            <a:pPr lvl="2"/>
            <a:r>
              <a:rPr lang="en-US" altLang="zh-CN" sz="1000"/>
              <a:t>in the new image texture node, select the image created “baked”</a:t>
            </a:r>
            <a:endParaRPr lang="en-US" altLang="zh-CN" sz="1000"/>
          </a:p>
          <a:p>
            <a:pPr lvl="2"/>
            <a:r>
              <a:rPr lang="en-US" altLang="zh-CN" sz="1000"/>
              <a:t>select the new Image Texture node</a:t>
            </a:r>
            <a:endParaRPr lang="en-US" altLang="zh-CN" sz="1000"/>
          </a:p>
          <a:p>
            <a:pPr lvl="1"/>
            <a:r>
              <a:rPr lang="en-US" altLang="zh-CN" sz="1200"/>
              <a:t>open “Render properties”, go to “Bake” settings</a:t>
            </a:r>
            <a:endParaRPr lang="en-US" altLang="zh-CN" sz="1200"/>
          </a:p>
          <a:p>
            <a:pPr lvl="2"/>
            <a:r>
              <a:rPr lang="en-US" altLang="zh-CN" sz="1000"/>
              <a:t>select “Diffuse” bake type</a:t>
            </a:r>
            <a:endParaRPr lang="en-US" altLang="zh-CN" sz="1000"/>
          </a:p>
          <a:p>
            <a:pPr lvl="2"/>
            <a:r>
              <a:rPr lang="en-US" altLang="zh-CN" sz="1000"/>
              <a:t>In “Outline”, select the model to be re-baked.</a:t>
            </a:r>
            <a:endParaRPr lang="en-US" altLang="zh-CN" sz="1000"/>
          </a:p>
          <a:p>
            <a:pPr lvl="2"/>
            <a:r>
              <a:rPr lang="en-US" altLang="zh-CN" sz="1000"/>
              <a:t>click “Bake” button</a:t>
            </a:r>
            <a:endParaRPr lang="en-US" altLang="zh-CN" sz="1000"/>
          </a:p>
          <a:p>
            <a:pPr lvl="2"/>
            <a:r>
              <a:rPr lang="en-US" altLang="zh-CN" sz="1000"/>
              <a:t>after finish, in image editor, click “Image”-&gt;”Save”</a:t>
            </a:r>
            <a:endParaRPr lang="en-US" altLang="zh-CN" sz="1000"/>
          </a:p>
          <a:p>
            <a:pPr lvl="2"/>
            <a:r>
              <a:rPr lang="en-US" altLang="zh-CN" sz="1000"/>
              <a:t>connect new image with “Base Color” of “Principled BSDF”</a:t>
            </a:r>
            <a:endParaRPr lang="en-US" altLang="zh-CN" sz="1000"/>
          </a:p>
          <a:p>
            <a:pPr lvl="1"/>
            <a:r>
              <a:rPr lang="en-US" altLang="zh-CN" sz="1110"/>
              <a:t>switch to “Layout” workspace, apply new UI map</a:t>
            </a:r>
            <a:endParaRPr lang="en-US" altLang="zh-CN" sz="1110"/>
          </a:p>
          <a:p>
            <a:pPr lvl="2"/>
            <a:r>
              <a:rPr lang="en-US" altLang="zh-CN" sz="995"/>
              <a:t>in “object data properties”, activate “baked” UV map, remove default “UVMap” (affect exported gltf)</a:t>
            </a:r>
            <a:endParaRPr lang="en-US" altLang="zh-CN" sz="995"/>
          </a:p>
          <a:p>
            <a:pPr lvl="2"/>
            <a:r>
              <a:rPr lang="en-US" altLang="zh-CN" sz="995"/>
              <a:t>switch back to “Object” mode</a:t>
            </a:r>
            <a:endParaRPr lang="en-US" altLang="zh-CN" sz="995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638858" y="655638"/>
            <a:ext cx="298132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405" y="2950210"/>
            <a:ext cx="3240405" cy="2566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65" y="546100"/>
            <a:ext cx="2240280" cy="30632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c84aa80-3e46-4432-8890-c42d7eb4dfa7}"/>
  <p:tag name="TABLE_ENDDRAG_ORIGIN_RECT" val="858*355"/>
  <p:tag name="TABLE_ENDDRAG_RECT" val="55*88*858*355"/>
</p:tagLst>
</file>

<file path=ppt/tags/tag2.xml><?xml version="1.0" encoding="utf-8"?>
<p:tagLst xmlns:p="http://schemas.openxmlformats.org/presentationml/2006/main">
  <p:tag name="KSO_WM_UNIT_TABLE_BEAUTIFY" val="smartTable{19473082-67bb-450f-9144-b10a4e7aa810}"/>
</p:tagLst>
</file>

<file path=ppt/tags/tag3.xml><?xml version="1.0" encoding="utf-8"?>
<p:tagLst xmlns:p="http://schemas.openxmlformats.org/presentationml/2006/main">
  <p:tag name="KSO_WM_UNIT_PLACING_PICTURE_USER_VIEWPORT" val="{&quot;height&quot;:7950,&quot;width&quot;:4935}"/>
</p:tagLst>
</file>

<file path=ppt/tags/tag4.xml><?xml version="1.0" encoding="utf-8"?>
<p:tagLst xmlns:p="http://schemas.openxmlformats.org/presentationml/2006/main">
  <p:tag name="KSO_WM_UNIT_PLACING_PICTURE_USER_VIEWPORT" val="{&quot;height&quot;:4125,&quot;width&quot;:7830}"/>
</p:tagLst>
</file>

<file path=ppt/tags/tag5.xml><?xml version="1.0" encoding="utf-8"?>
<p:tagLst xmlns:p="http://schemas.openxmlformats.org/presentationml/2006/main">
  <p:tag name="KSO_WM_UNIT_TABLE_BEAUTIFY" val="smartTable{c52d22da-1073-4ec3-b45b-570a84e7ddb9}"/>
  <p:tag name="TABLE_ENDDRAG_ORIGIN_RECT" val="817*278"/>
  <p:tag name="TABLE_ENDDRAG_RECT" val="82*99*817*278"/>
</p:tagLst>
</file>

<file path=ppt/tags/tag6.xml><?xml version="1.0" encoding="utf-8"?>
<p:tagLst xmlns:p="http://schemas.openxmlformats.org/presentationml/2006/main">
  <p:tag name="COMMONDATA" val="eyJoZGlkIjoiODcwZjc5M2RmYzUwOWE5MjVkODVjZGMyZDUwOTRjYmEifQ=="/>
  <p:tag name="KSO_WPP_MARK_KEY" val="d3d5c8cc-dccf-47fc-a11f-bed07516e38d"/>
</p:tagLst>
</file>

<file path=ppt/theme/theme1.xml><?xml version="1.0" encoding="utf-8"?>
<a:theme xmlns:a="http://schemas.openxmlformats.org/drawingml/2006/main" name="1_A000120140530A02PPBG">
  <a:themeElements>
    <a:clrScheme name="160114.11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9395</Words>
  <Application>WPS 演示</Application>
  <PresentationFormat>宽屏</PresentationFormat>
  <Paragraphs>588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1_A000120140530A02PPBG</vt:lpstr>
      <vt:lpstr>Blender Notes</vt:lpstr>
      <vt:lpstr>References</vt:lpstr>
      <vt:lpstr>Usage</vt:lpstr>
      <vt:lpstr>Install</vt:lpstr>
      <vt:lpstr>Shortcuts</vt:lpstr>
      <vt:lpstr>Shortcuts in Edit Mode</vt:lpstr>
      <vt:lpstr>Materials</vt:lpstr>
      <vt:lpstr>Align View</vt:lpstr>
      <vt:lpstr>Bake Textures</vt:lpstr>
      <vt:lpstr>Bake One Material From Multiple Materials</vt:lpstr>
      <vt:lpstr>Combine Multiple Objects into One</vt:lpstr>
      <vt:lpstr>Texture Paint Mode</vt:lpstr>
      <vt:lpstr>UV Unwrap</vt:lpstr>
      <vt:lpstr>Separate Model</vt:lpstr>
      <vt:lpstr>Join Model</vt:lpstr>
      <vt:lpstr>Fill Hole</vt:lpstr>
      <vt:lpstr>Align Vertices or Edges</vt:lpstr>
      <vt:lpstr>Decimate Model</vt:lpstr>
      <vt:lpstr>Panorama</vt:lpstr>
      <vt:lpstr>3D To Panorama</vt:lpstr>
      <vt:lpstr>Set Camera</vt:lpstr>
      <vt:lpstr>Lighting</vt:lpstr>
      <vt:lpstr>Texture Embedding</vt:lpstr>
      <vt:lpstr>Rendering</vt:lpstr>
      <vt:lpstr>Command Line Mode</vt:lpstr>
      <vt:lpstr>FAQ</vt:lpstr>
      <vt:lpstr>Add-Ons</vt:lpstr>
      <vt:lpstr>Sketchfab</vt:lpstr>
      <vt:lpstr>SimpleBake</vt:lpstr>
      <vt:lpstr>Dynamic Sky</vt:lpstr>
      <vt:lpstr>Modifiers</vt:lpstr>
      <vt:lpstr>Python Dev</vt:lpstr>
      <vt:lpstr>Introduction</vt:lpstr>
      <vt:lpstr>Modules</vt:lpstr>
      <vt:lpstr>Modules</vt:lpstr>
      <vt:lpstr>Build Blender As Python Module</vt:lpstr>
      <vt:lpstr>Context</vt:lpstr>
      <vt:lpstr>Ops (bpy.ops)</vt:lpstr>
      <vt:lpstr>Camera</vt:lpstr>
      <vt:lpstr>Blender-GIS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VhuanTech</cp:lastModifiedBy>
  <cp:revision>326</cp:revision>
  <dcterms:created xsi:type="dcterms:W3CDTF">2018-08-26T08:50:00Z</dcterms:created>
  <dcterms:modified xsi:type="dcterms:W3CDTF">2023-03-06T15:35:25Z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CBC5702CD20B447998FF159AC0D69447</vt:lpwstr>
  </property>
</Properties>
</file>